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69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93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3C6745-2FB6-4649-A9D4-C4B948E034C0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AB3B0-67AE-4C5A-AFF9-99D1B8EEF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64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90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1408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480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995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158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99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6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58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25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19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82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63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AB3B0-67AE-4C5A-AFF9-99D1B8EEFA1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376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83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61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49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92375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97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97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324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47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13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01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18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751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988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35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06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1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29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21F82-4C60-4015-A3B2-2A21F6897787}" type="datetimeFigureOut">
              <a:rPr lang="en-US" smtClean="0"/>
              <a:t>01-Oct-22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E7F28-77B8-484C-A7D6-9AF3C9DF3C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5346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AF00-F197-4CF1-B601-320F07F5EF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MUNA Matrimonial 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CA0C29-724D-4A5D-B166-092F1D960E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Admin Guideline</a:t>
            </a:r>
          </a:p>
        </p:txBody>
      </p:sp>
    </p:spTree>
    <p:extLst>
      <p:ext uri="{BB962C8B-B14F-4D97-AF65-F5344CB8AC3E}">
        <p14:creationId xmlns:p14="http://schemas.microsoft.com/office/powerpoint/2010/main" val="3448903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258877-7C85-434A-A6EE-F245D1A11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1" y="1523708"/>
            <a:ext cx="11575066" cy="533429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680321" y="3729397"/>
            <a:ext cx="1724892" cy="4614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495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Matching </a:t>
            </a:r>
            <a:r>
              <a:rPr lang="en-US" sz="1800" b="1" dirty="0"/>
              <a:t>Admin should run Matching everyday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23974-B6F8-4A21-9763-AD172B9D0C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1" y="1556228"/>
            <a:ext cx="11511679" cy="53017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680321" y="4207114"/>
            <a:ext cx="1724892" cy="4614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301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Matching </a:t>
            </a:r>
            <a:r>
              <a:rPr lang="en-US" sz="1800" b="1" dirty="0"/>
              <a:t>Admin should run Matching everyday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680321" y="4207114"/>
            <a:ext cx="1724892" cy="4614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A5A696-7313-445E-902C-C4A17D37C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1" y="1547914"/>
            <a:ext cx="11511679" cy="530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540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Male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3D3B7A-38B1-4CBC-87B2-1252CCE1C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5077"/>
            <a:ext cx="12192000" cy="48829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0" y="3198271"/>
            <a:ext cx="1714500" cy="4697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289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Male Users </a:t>
            </a:r>
            <a:r>
              <a:rPr lang="en-US" sz="2000" b="1" dirty="0">
                <a:highlight>
                  <a:srgbClr val="808000"/>
                </a:highlight>
              </a:rPr>
              <a:t>Admin can create user arbitrarily for testing</a:t>
            </a:r>
            <a:endParaRPr lang="en-US" dirty="0">
              <a:highlight>
                <a:srgbClr val="8080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3D3B7A-38B1-4CBC-87B2-1252CCE1C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5077"/>
            <a:ext cx="12192000" cy="48829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0" y="3572344"/>
            <a:ext cx="1714500" cy="4697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225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Edit/Delete Male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3D3B7A-38B1-4CBC-87B2-1252CCE1C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75077"/>
            <a:ext cx="12192000" cy="48829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10816936" y="3595255"/>
            <a:ext cx="1246909" cy="5412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031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 Functions for Female Users also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FA9247-48E0-4E79-981D-5B3138E10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59429"/>
            <a:ext cx="12192000" cy="48985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0" y="3547431"/>
            <a:ext cx="1714500" cy="4697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13E914-056A-4FB3-A767-8447D932A722}"/>
              </a:ext>
            </a:extLst>
          </p:cNvPr>
          <p:cNvSpPr/>
          <p:nvPr/>
        </p:nvSpPr>
        <p:spPr>
          <a:xfrm>
            <a:off x="0" y="3924875"/>
            <a:ext cx="1714500" cy="46972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60099D-9B68-4A33-9CCF-F4A65382EE15}"/>
              </a:ext>
            </a:extLst>
          </p:cNvPr>
          <p:cNvSpPr/>
          <p:nvPr/>
        </p:nvSpPr>
        <p:spPr>
          <a:xfrm>
            <a:off x="10889673" y="4496375"/>
            <a:ext cx="1205345" cy="46972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693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 Management </a:t>
            </a:r>
            <a:r>
              <a:rPr lang="en-US" sz="2400" dirty="0">
                <a:highlight>
                  <a:srgbClr val="808000"/>
                </a:highlight>
              </a:rPr>
              <a:t>To edit home page contents</a:t>
            </a:r>
            <a:endParaRPr lang="en-US" dirty="0">
              <a:highlight>
                <a:srgbClr val="8080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9D31B-D589-4C58-B864-A8E7A29AC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39767"/>
            <a:ext cx="12192000" cy="491823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56866" y="4665518"/>
            <a:ext cx="1668025" cy="4260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999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Post</a:t>
            </a:r>
            <a:endParaRPr lang="en-US" dirty="0">
              <a:highlight>
                <a:srgbClr val="8080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9D31B-D589-4C58-B864-A8E7A29AC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39767"/>
            <a:ext cx="12192000" cy="491823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51955" y="5060373"/>
            <a:ext cx="1668025" cy="4260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818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Post</a:t>
            </a:r>
            <a:endParaRPr lang="en-US" dirty="0">
              <a:highlight>
                <a:srgbClr val="8080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D73614-3079-41F9-A6D9-0AB846EE6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007" y="0"/>
            <a:ext cx="10447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935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BCD7-41CB-4F6E-A21A-4D9B80574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URL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BE0EE-14B4-4EC0-B9B7-EA00EED3A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https://munamatrimonial.com/adminmuna24434/#/admin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086FD7-A8F6-4802-A158-1ECE69E94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525" y="2881746"/>
            <a:ext cx="3790950" cy="3733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0C5D3D-BA0F-4ECE-B076-06C1FB88EBF3}"/>
              </a:ext>
            </a:extLst>
          </p:cNvPr>
          <p:cNvSpPr txBox="1"/>
          <p:nvPr/>
        </p:nvSpPr>
        <p:spPr>
          <a:xfrm>
            <a:off x="8158941" y="5023835"/>
            <a:ext cx="2772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Pass: muna1234</a:t>
            </a:r>
          </a:p>
        </p:txBody>
      </p:sp>
    </p:spTree>
    <p:extLst>
      <p:ext uri="{BB962C8B-B14F-4D97-AF65-F5344CB8AC3E}">
        <p14:creationId xmlns:p14="http://schemas.microsoft.com/office/powerpoint/2010/main" val="46305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Post</a:t>
            </a:r>
            <a:endParaRPr lang="en-US" dirty="0">
              <a:highlight>
                <a:srgbClr val="8080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D73614-3079-41F9-A6D9-0AB846EE6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007" y="0"/>
            <a:ext cx="1044798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7DA7786-6FE7-4BA9-8D84-4B674505116C}"/>
              </a:ext>
            </a:extLst>
          </p:cNvPr>
          <p:cNvSpPr/>
          <p:nvPr/>
        </p:nvSpPr>
        <p:spPr>
          <a:xfrm>
            <a:off x="1063805" y="1202048"/>
            <a:ext cx="9950559" cy="5436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987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CF02-EA5F-4AA1-A0F9-D41867E6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46FC-8A37-43E6-A33D-90650CC75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several pages, select a page to add content to that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A3B224-BEAA-49AB-810A-CFB42AC0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3451680"/>
            <a:ext cx="9663154" cy="248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881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CF02-EA5F-4AA1-A0F9-D41867E6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46FC-8A37-43E6-A33D-90650CC75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several types of posts, select a post type to add content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F2BAAC-0066-4618-92F4-B05F5F959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3188951"/>
            <a:ext cx="9613860" cy="356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4640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CF02-EA5F-4AA1-A0F9-D41867E6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46FC-8A37-43E6-A33D-90650CC75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need to edit Post Code. It will generate automatically.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438F8-7003-4A09-816D-D00377F88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7" y="2920711"/>
            <a:ext cx="11972925" cy="50482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47E4BFC-9106-4AF4-A2EA-B35AF702A9EC}"/>
              </a:ext>
            </a:extLst>
          </p:cNvPr>
          <p:cNvSpPr/>
          <p:nvPr/>
        </p:nvSpPr>
        <p:spPr>
          <a:xfrm>
            <a:off x="211751" y="4807694"/>
            <a:ext cx="7446349" cy="7098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686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CF02-EA5F-4AA1-A0F9-D41867E6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46FC-8A37-43E6-A33D-90650CC75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Post Status as “Active”. If “Inactive” is selected, that content will not be visible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35C809-CA64-494D-A62E-8EBCB2444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13" y="3159321"/>
            <a:ext cx="8619260" cy="356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457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CF02-EA5F-4AA1-A0F9-D41867E6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Post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46FC-8A37-43E6-A33D-90650CC75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Browse photo if required. Here, we select post type “Slider”, so we must upload photo that will be shown as slider.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438F8-7003-4A09-816D-D00377F88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37" y="3180483"/>
            <a:ext cx="11972925" cy="50482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47E4BFC-9106-4AF4-A2EA-B35AF702A9EC}"/>
              </a:ext>
            </a:extLst>
          </p:cNvPr>
          <p:cNvSpPr/>
          <p:nvPr/>
        </p:nvSpPr>
        <p:spPr>
          <a:xfrm>
            <a:off x="8167255" y="3259448"/>
            <a:ext cx="3740727" cy="29365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901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CF02-EA5F-4AA1-A0F9-D41867E6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 Post </a:t>
            </a:r>
            <a:r>
              <a:rPr lang="en-US" sz="2000" dirty="0">
                <a:highlight>
                  <a:srgbClr val="808000"/>
                </a:highlight>
              </a:rPr>
              <a:t>You may add Necessary Details for the Post (Here, for Post Type “Slider”,  	           detail is only “Caption”)</a:t>
            </a:r>
            <a:br>
              <a:rPr lang="en-US" sz="20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46FC-8A37-43E6-A33D-90650CC75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may add Necessary Details for the Post (Here, for Post Type “Slider”, detail is only “Caption”)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78219F-13A8-4846-88CD-4B86A8583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1834166"/>
            <a:ext cx="11963400" cy="49815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47E4BFC-9106-4AF4-A2EA-B35AF702A9EC}"/>
              </a:ext>
            </a:extLst>
          </p:cNvPr>
          <p:cNvSpPr/>
          <p:nvPr/>
        </p:nvSpPr>
        <p:spPr>
          <a:xfrm>
            <a:off x="187037" y="5936189"/>
            <a:ext cx="11890663" cy="8576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5717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CF02-EA5F-4AA1-A0F9-D41867E65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Add Post </a:t>
            </a:r>
            <a:r>
              <a:rPr lang="en-US" sz="2000" dirty="0">
                <a:highlight>
                  <a:srgbClr val="808000"/>
                </a:highlight>
              </a:rPr>
              <a:t>You may add Necessary Details for the Post (Here, for Post Type “Slider”,  	           detail is only “Caption”)</a:t>
            </a:r>
            <a:br>
              <a:rPr lang="en-US" sz="20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46FC-8A37-43E6-A33D-90650CC75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532D25-1433-4647-BCB2-F2DA905FD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67" y="0"/>
            <a:ext cx="11531866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47E4BFC-9106-4AF4-A2EA-B35AF702A9EC}"/>
              </a:ext>
            </a:extLst>
          </p:cNvPr>
          <p:cNvSpPr/>
          <p:nvPr/>
        </p:nvSpPr>
        <p:spPr>
          <a:xfrm>
            <a:off x="10494818" y="6182591"/>
            <a:ext cx="1367115" cy="6112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654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94B5D-DF9D-42B4-B1AC-98F7807F2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Slider has been Added!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DEF3D-3554-4DB9-9FC0-FC782A884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30AD83-D580-4442-8576-F0D62237C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2" y="1706708"/>
            <a:ext cx="9897624" cy="517207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8F877D8-304E-4339-A3A3-65EF89143A5B}"/>
              </a:ext>
            </a:extLst>
          </p:cNvPr>
          <p:cNvSpPr/>
          <p:nvPr/>
        </p:nvSpPr>
        <p:spPr>
          <a:xfrm>
            <a:off x="4800600" y="1834166"/>
            <a:ext cx="488373" cy="2855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2867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Post </a:t>
            </a:r>
            <a:r>
              <a:rPr lang="en-US" sz="2400" dirty="0">
                <a:highlight>
                  <a:srgbClr val="808000"/>
                </a:highlight>
              </a:rPr>
              <a:t>Any post can be edited in a similar way</a:t>
            </a:r>
            <a:endParaRPr lang="en-US" dirty="0">
              <a:highlight>
                <a:srgbClr val="80800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9D31B-D589-4C58-B864-A8E7A29AC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39767"/>
            <a:ext cx="12192000" cy="491823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10671464" y="5112327"/>
            <a:ext cx="665018" cy="4468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50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CBD7-80A4-4FA4-970F-174C523DA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80F46-C289-41B0-A21A-43BC1185D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1A63B2-43C3-4EB4-B04F-FAE0A1A32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1622421"/>
            <a:ext cx="11511679" cy="531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8556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264A6-3A2B-475F-9285-7079E362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may Filter by Post Type to view only the Specific Post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EDE2A-BC75-477D-A098-BAEA66343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A232DA-3CC7-45D3-A739-53682AF84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0" y="1931493"/>
            <a:ext cx="12153049" cy="4918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5809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01527-F915-462C-B3FB-B604BC495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6D362-6EFA-472C-984E-2CDB9DE78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may edit site contents by the following sets of </a:t>
            </a:r>
          </a:p>
          <a:p>
            <a:r>
              <a:rPr lang="en-US" dirty="0"/>
              <a:t>Page Title</a:t>
            </a:r>
          </a:p>
          <a:p>
            <a:r>
              <a:rPr lang="en-US" dirty="0"/>
              <a:t>Post Type</a:t>
            </a:r>
          </a:p>
          <a:p>
            <a:r>
              <a:rPr lang="en-US" dirty="0"/>
              <a:t>And Description</a:t>
            </a:r>
          </a:p>
        </p:txBody>
      </p:sp>
    </p:spTree>
    <p:extLst>
      <p:ext uri="{BB962C8B-B14F-4D97-AF65-F5344CB8AC3E}">
        <p14:creationId xmlns:p14="http://schemas.microsoft.com/office/powerpoint/2010/main" val="33187570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C281-A1AA-41CD-9A9D-4F6EE96E1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E32ED-E58F-4A37-A131-064C54A5F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69D108-62B3-4259-BF38-5B4A44BFF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1839C8-71F7-4504-A68D-B598A7C6F770}"/>
              </a:ext>
            </a:extLst>
          </p:cNvPr>
          <p:cNvSpPr/>
          <p:nvPr/>
        </p:nvSpPr>
        <p:spPr>
          <a:xfrm>
            <a:off x="0" y="753228"/>
            <a:ext cx="12095018" cy="7534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A5B004-6027-4F0B-BE7B-65D19E7E2A13}"/>
              </a:ext>
            </a:extLst>
          </p:cNvPr>
          <p:cNvGrpSpPr/>
          <p:nvPr/>
        </p:nvGrpSpPr>
        <p:grpSpPr>
          <a:xfrm>
            <a:off x="266445" y="1501486"/>
            <a:ext cx="3262746" cy="1431233"/>
            <a:chOff x="266445" y="1501486"/>
            <a:chExt cx="3262746" cy="143123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67899C1-7F73-41F5-8793-E1EDF643AA06}"/>
                </a:ext>
              </a:extLst>
            </p:cNvPr>
            <p:cNvSpPr txBox="1"/>
            <p:nvPr/>
          </p:nvSpPr>
          <p:spPr>
            <a:xfrm>
              <a:off x="266445" y="2009389"/>
              <a:ext cx="3262746" cy="92333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Page Title = Services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Post Type = Heading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Description: Heading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DDF9C07-1135-4C3E-81A0-2616CB44F20B}"/>
                </a:ext>
              </a:extLst>
            </p:cNvPr>
            <p:cNvSpPr/>
            <p:nvPr/>
          </p:nvSpPr>
          <p:spPr>
            <a:xfrm rot="14382118">
              <a:off x="270164" y="1610591"/>
              <a:ext cx="540327" cy="32211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473601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C281-A1AA-41CD-9A9D-4F6EE96E1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E32ED-E58F-4A37-A131-064C54A5F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F5CFD72-EF96-461F-A5BB-C8F89FC7D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419"/>
            <a:ext cx="12192000" cy="583969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4A5B004-6027-4F0B-BE7B-65D19E7E2A13}"/>
              </a:ext>
            </a:extLst>
          </p:cNvPr>
          <p:cNvGrpSpPr/>
          <p:nvPr/>
        </p:nvGrpSpPr>
        <p:grpSpPr>
          <a:xfrm>
            <a:off x="4173427" y="2623497"/>
            <a:ext cx="3262746" cy="1431233"/>
            <a:chOff x="266445" y="1501486"/>
            <a:chExt cx="3262746" cy="143123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67899C1-7F73-41F5-8793-E1EDF643AA06}"/>
                </a:ext>
              </a:extLst>
            </p:cNvPr>
            <p:cNvSpPr txBox="1"/>
            <p:nvPr/>
          </p:nvSpPr>
          <p:spPr>
            <a:xfrm>
              <a:off x="266445" y="2009389"/>
              <a:ext cx="3262746" cy="92333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Page Title = Events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Post Type = Heading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Description: Heading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DDF9C07-1135-4C3E-81A0-2616CB44F20B}"/>
                </a:ext>
              </a:extLst>
            </p:cNvPr>
            <p:cNvSpPr/>
            <p:nvPr/>
          </p:nvSpPr>
          <p:spPr>
            <a:xfrm rot="14382118">
              <a:off x="270164" y="1610591"/>
              <a:ext cx="540327" cy="32211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6E1839C8-71F7-4504-A68D-B598A7C6F770}"/>
              </a:ext>
            </a:extLst>
          </p:cNvPr>
          <p:cNvSpPr/>
          <p:nvPr/>
        </p:nvSpPr>
        <p:spPr>
          <a:xfrm>
            <a:off x="0" y="1870043"/>
            <a:ext cx="12095018" cy="75345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8973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C281-A1AA-41CD-9A9D-4F6EE96E1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E32ED-E58F-4A37-A131-064C54A5F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C51976-DCF9-4E57-A865-4D34B03AC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1047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1839C8-71F7-4504-A68D-B598A7C6F770}"/>
              </a:ext>
            </a:extLst>
          </p:cNvPr>
          <p:cNvSpPr/>
          <p:nvPr/>
        </p:nvSpPr>
        <p:spPr>
          <a:xfrm>
            <a:off x="0" y="753228"/>
            <a:ext cx="12095018" cy="7534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A5B004-6027-4F0B-BE7B-65D19E7E2A13}"/>
              </a:ext>
            </a:extLst>
          </p:cNvPr>
          <p:cNvGrpSpPr/>
          <p:nvPr/>
        </p:nvGrpSpPr>
        <p:grpSpPr>
          <a:xfrm>
            <a:off x="266445" y="1501486"/>
            <a:ext cx="3262746" cy="1431233"/>
            <a:chOff x="266445" y="1501486"/>
            <a:chExt cx="3262746" cy="143123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67899C1-7F73-41F5-8793-E1EDF643AA06}"/>
                </a:ext>
              </a:extLst>
            </p:cNvPr>
            <p:cNvSpPr txBox="1"/>
            <p:nvPr/>
          </p:nvSpPr>
          <p:spPr>
            <a:xfrm>
              <a:off x="266445" y="2009389"/>
              <a:ext cx="3262746" cy="92333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Page Title = About Us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Post Type = Heading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Description: Heading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DDF9C07-1135-4C3E-81A0-2616CB44F20B}"/>
                </a:ext>
              </a:extLst>
            </p:cNvPr>
            <p:cNvSpPr/>
            <p:nvPr/>
          </p:nvSpPr>
          <p:spPr>
            <a:xfrm rot="14382118">
              <a:off x="270164" y="1610591"/>
              <a:ext cx="540327" cy="32211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60026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C281-A1AA-41CD-9A9D-4F6EE96E1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E32ED-E58F-4A37-A131-064C54A5F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437F55-A3BD-4697-BB97-A2F184353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3" y="0"/>
            <a:ext cx="12192000" cy="61047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1839C8-71F7-4504-A68D-B598A7C6F770}"/>
              </a:ext>
            </a:extLst>
          </p:cNvPr>
          <p:cNvSpPr/>
          <p:nvPr/>
        </p:nvSpPr>
        <p:spPr>
          <a:xfrm>
            <a:off x="0" y="753228"/>
            <a:ext cx="12095018" cy="7534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A5B004-6027-4F0B-BE7B-65D19E7E2A13}"/>
              </a:ext>
            </a:extLst>
          </p:cNvPr>
          <p:cNvGrpSpPr/>
          <p:nvPr/>
        </p:nvGrpSpPr>
        <p:grpSpPr>
          <a:xfrm>
            <a:off x="266445" y="1501486"/>
            <a:ext cx="3262746" cy="1431233"/>
            <a:chOff x="266445" y="1501486"/>
            <a:chExt cx="3262746" cy="143123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67899C1-7F73-41F5-8793-E1EDF643AA06}"/>
                </a:ext>
              </a:extLst>
            </p:cNvPr>
            <p:cNvSpPr txBox="1"/>
            <p:nvPr/>
          </p:nvSpPr>
          <p:spPr>
            <a:xfrm>
              <a:off x="266445" y="2009389"/>
              <a:ext cx="3262746" cy="92333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Page Title = FAQ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Post Type = Heading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Description: Heading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DDF9C07-1135-4C3E-81A0-2616CB44F20B}"/>
                </a:ext>
              </a:extLst>
            </p:cNvPr>
            <p:cNvSpPr/>
            <p:nvPr/>
          </p:nvSpPr>
          <p:spPr>
            <a:xfrm rot="14382118">
              <a:off x="270164" y="1610591"/>
              <a:ext cx="540327" cy="32211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9237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C281-A1AA-41CD-9A9D-4F6EE96E1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E32ED-E58F-4A37-A131-064C54A5F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437F55-A3BD-4697-BB97-A2F184353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3" y="0"/>
            <a:ext cx="12192000" cy="61047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1839C8-71F7-4504-A68D-B598A7C6F770}"/>
              </a:ext>
            </a:extLst>
          </p:cNvPr>
          <p:cNvSpPr/>
          <p:nvPr/>
        </p:nvSpPr>
        <p:spPr>
          <a:xfrm>
            <a:off x="0" y="753228"/>
            <a:ext cx="12095018" cy="7534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A5B004-6027-4F0B-BE7B-65D19E7E2A13}"/>
              </a:ext>
            </a:extLst>
          </p:cNvPr>
          <p:cNvGrpSpPr/>
          <p:nvPr/>
        </p:nvGrpSpPr>
        <p:grpSpPr>
          <a:xfrm>
            <a:off x="266445" y="1501486"/>
            <a:ext cx="3262746" cy="1431233"/>
            <a:chOff x="266445" y="1501486"/>
            <a:chExt cx="3262746" cy="143123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67899C1-7F73-41F5-8793-E1EDF643AA06}"/>
                </a:ext>
              </a:extLst>
            </p:cNvPr>
            <p:cNvSpPr txBox="1"/>
            <p:nvPr/>
          </p:nvSpPr>
          <p:spPr>
            <a:xfrm>
              <a:off x="266445" y="2009389"/>
              <a:ext cx="3262746" cy="92333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28575"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Page Title = FAQ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Post Type = Heading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Description: Heading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EDDF9C07-1135-4C3E-81A0-2616CB44F20B}"/>
                </a:ext>
              </a:extLst>
            </p:cNvPr>
            <p:cNvSpPr/>
            <p:nvPr/>
          </p:nvSpPr>
          <p:spPr>
            <a:xfrm rot="14382118">
              <a:off x="270164" y="1610591"/>
              <a:ext cx="540327" cy="32211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0761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CBD7-80A4-4FA4-970F-174C523DA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Panel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80F46-C289-41B0-A21A-43BC1185D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1A63B2-43C3-4EB4-B04F-FAE0A1A32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1622421"/>
            <a:ext cx="11511679" cy="53124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0CE4F1-7C10-440E-9F7D-52F105CFBED5}"/>
              </a:ext>
            </a:extLst>
          </p:cNvPr>
          <p:cNvSpPr/>
          <p:nvPr/>
        </p:nvSpPr>
        <p:spPr>
          <a:xfrm>
            <a:off x="680321" y="3304309"/>
            <a:ext cx="1647243" cy="46759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0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CBD7-80A4-4FA4-970F-174C523DA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Panel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80F46-C289-41B0-A21A-43BC1185D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87789E-90A0-494D-AD79-442F42EBE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1542288"/>
            <a:ext cx="11511679" cy="53157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C0CE4F1-7C10-440E-9F7D-52F105CFBED5}"/>
              </a:ext>
            </a:extLst>
          </p:cNvPr>
          <p:cNvSpPr/>
          <p:nvPr/>
        </p:nvSpPr>
        <p:spPr>
          <a:xfrm>
            <a:off x="680321" y="3731967"/>
            <a:ext cx="1647243" cy="468177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261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A2964-41F9-4A81-AD7F-F1C1022BD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29EA8-6BC7-45FE-B861-4EACF70E7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F675A-3864-4847-82A7-36A0E60D3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33337"/>
            <a:ext cx="9334500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346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A2964-41F9-4A81-AD7F-F1C1022BD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29EA8-6BC7-45FE-B861-4EACF70E7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37528D-2AF8-4433-AC3C-86E7504FA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174" y="0"/>
            <a:ext cx="937165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141396D-1B7F-4EAE-AF19-D59304F38CFE}"/>
              </a:ext>
            </a:extLst>
          </p:cNvPr>
          <p:cNvSpPr/>
          <p:nvPr/>
        </p:nvSpPr>
        <p:spPr>
          <a:xfrm>
            <a:off x="8614064" y="6104772"/>
            <a:ext cx="1680118" cy="53501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000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D6F321-0272-494C-A0E9-A2FD108A5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2" y="1622310"/>
            <a:ext cx="11511678" cy="52356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10754590" y="5683827"/>
            <a:ext cx="630637" cy="461457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484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9568-0794-4B66-AFC8-3A2EEE2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E1FD1-5185-4C43-8615-B7740204E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D6F321-0272-494C-A0E9-A2FD108A5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2" y="1643092"/>
            <a:ext cx="11511678" cy="52356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A239E-1104-4DEC-A483-09737C4CEF31}"/>
              </a:ext>
            </a:extLst>
          </p:cNvPr>
          <p:cNvSpPr/>
          <p:nvPr/>
        </p:nvSpPr>
        <p:spPr>
          <a:xfrm>
            <a:off x="11388436" y="5705460"/>
            <a:ext cx="630637" cy="4614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81426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662</TotalTime>
  <Words>375</Words>
  <Application>Microsoft Office PowerPoint</Application>
  <PresentationFormat>Widescreen</PresentationFormat>
  <Paragraphs>72</Paragraphs>
  <Slides>36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Calibri</vt:lpstr>
      <vt:lpstr>Trebuchet MS</vt:lpstr>
      <vt:lpstr>Berlin</vt:lpstr>
      <vt:lpstr>MUNA Matrimonial Site</vt:lpstr>
      <vt:lpstr>Admin URL</vt:lpstr>
      <vt:lpstr>Admin Home</vt:lpstr>
      <vt:lpstr>Admin Panel</vt:lpstr>
      <vt:lpstr>Admin Panel</vt:lpstr>
      <vt:lpstr>Create Admin</vt:lpstr>
      <vt:lpstr>Create Admin</vt:lpstr>
      <vt:lpstr>Edit Admin</vt:lpstr>
      <vt:lpstr>Delete Admin</vt:lpstr>
      <vt:lpstr>Dashboard</vt:lpstr>
      <vt:lpstr>Run Matching Admin should run Matching everyday</vt:lpstr>
      <vt:lpstr>Run Matching Admin should run Matching everyday</vt:lpstr>
      <vt:lpstr>Male Users</vt:lpstr>
      <vt:lpstr>Create Male Users Admin can create user arbitrarily for testing</vt:lpstr>
      <vt:lpstr>Edit/Delete Male Users</vt:lpstr>
      <vt:lpstr>Similar Functions for Female Users also</vt:lpstr>
      <vt:lpstr>Site Management To edit home page contents</vt:lpstr>
      <vt:lpstr>Add Post</vt:lpstr>
      <vt:lpstr>Add Post</vt:lpstr>
      <vt:lpstr>Add Post</vt:lpstr>
      <vt:lpstr>Add Post</vt:lpstr>
      <vt:lpstr>Add Post</vt:lpstr>
      <vt:lpstr>Add Post</vt:lpstr>
      <vt:lpstr>Add Post</vt:lpstr>
      <vt:lpstr>Add Post</vt:lpstr>
      <vt:lpstr>Add Post You may add Necessary Details for the Post (Here, for Post Type “Slider”,              detail is only “Caption”) </vt:lpstr>
      <vt:lpstr>Add Post You may add Necessary Details for the Post (Here, for Post Type “Slider”,              detail is only “Caption”) </vt:lpstr>
      <vt:lpstr>Slider has been Added!</vt:lpstr>
      <vt:lpstr>Edit Post Any post can be edited in a similar way</vt:lpstr>
      <vt:lpstr>You may Filter by Post Type to view only the Specific Post Type</vt:lpstr>
      <vt:lpstr>Site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MUNA Matrimonial Site</dc:title>
  <dc:creator>Elias</dc:creator>
  <cp:lastModifiedBy>Elias</cp:lastModifiedBy>
  <cp:revision>49</cp:revision>
  <dcterms:created xsi:type="dcterms:W3CDTF">2022-10-01T05:38:28Z</dcterms:created>
  <dcterms:modified xsi:type="dcterms:W3CDTF">2022-10-01T16:41:09Z</dcterms:modified>
</cp:coreProperties>
</file>

<file path=docProps/thumbnail.jpeg>
</file>